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F610-0B47-45D0-8DB9-27F635201412}" type="datetimeFigureOut">
              <a:rPr kumimoji="1" lang="ja-JP" altLang="en-US" smtClean="0"/>
              <a:t>2018/3/18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FDEF-985F-45D7-BA51-E6A9B2B94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829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F610-0B47-45D0-8DB9-27F635201412}" type="datetimeFigureOut">
              <a:rPr kumimoji="1" lang="ja-JP" altLang="en-US" smtClean="0"/>
              <a:t>2018/3/18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FDEF-985F-45D7-BA51-E6A9B2B94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592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F610-0B47-45D0-8DB9-27F635201412}" type="datetimeFigureOut">
              <a:rPr kumimoji="1" lang="ja-JP" altLang="en-US" smtClean="0"/>
              <a:t>2018/3/18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FDEF-985F-45D7-BA51-E6A9B2B94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73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F610-0B47-45D0-8DB9-27F635201412}" type="datetimeFigureOut">
              <a:rPr kumimoji="1" lang="ja-JP" altLang="en-US" smtClean="0"/>
              <a:t>2018/3/18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FDEF-985F-45D7-BA51-E6A9B2B94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98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F610-0B47-45D0-8DB9-27F635201412}" type="datetimeFigureOut">
              <a:rPr kumimoji="1" lang="ja-JP" altLang="en-US" smtClean="0"/>
              <a:t>2018/3/18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FDEF-985F-45D7-BA51-E6A9B2B94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512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F610-0B47-45D0-8DB9-27F635201412}" type="datetimeFigureOut">
              <a:rPr kumimoji="1" lang="ja-JP" altLang="en-US" smtClean="0"/>
              <a:t>2018/3/18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FDEF-985F-45D7-BA51-E6A9B2B94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59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F610-0B47-45D0-8DB9-27F635201412}" type="datetimeFigureOut">
              <a:rPr kumimoji="1" lang="ja-JP" altLang="en-US" smtClean="0"/>
              <a:t>2018/3/18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FDEF-985F-45D7-BA51-E6A9B2B94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9304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F610-0B47-45D0-8DB9-27F635201412}" type="datetimeFigureOut">
              <a:rPr kumimoji="1" lang="ja-JP" altLang="en-US" smtClean="0"/>
              <a:t>2018/3/18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FDEF-985F-45D7-BA51-E6A9B2B94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297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F610-0B47-45D0-8DB9-27F635201412}" type="datetimeFigureOut">
              <a:rPr kumimoji="1" lang="ja-JP" altLang="en-US" smtClean="0"/>
              <a:t>2018/3/18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FDEF-985F-45D7-BA51-E6A9B2B94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8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F610-0B47-45D0-8DB9-27F635201412}" type="datetimeFigureOut">
              <a:rPr kumimoji="1" lang="ja-JP" altLang="en-US" smtClean="0"/>
              <a:t>2018/3/18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FDEF-985F-45D7-BA51-E6A9B2B94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2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F610-0B47-45D0-8DB9-27F635201412}" type="datetimeFigureOut">
              <a:rPr kumimoji="1" lang="ja-JP" altLang="en-US" smtClean="0"/>
              <a:t>2018/3/18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FDEF-985F-45D7-BA51-E6A9B2B94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39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FF610-0B47-45D0-8DB9-27F635201412}" type="datetimeFigureOut">
              <a:rPr kumimoji="1" lang="ja-JP" altLang="en-US" smtClean="0"/>
              <a:t>2018/3/18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7FDEF-985F-45D7-BA51-E6A9B2B942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395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67768" y="94014"/>
            <a:ext cx="6757228" cy="1116427"/>
          </a:xfrm>
        </p:spPr>
        <p:txBody>
          <a:bodyPr>
            <a:normAutofit fontScale="90000"/>
          </a:bodyPr>
          <a:lstStyle/>
          <a:p>
            <a:r>
              <a:rPr lang="ja-JP" altLang="en-US" sz="6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医学部生を囲む会</a:t>
            </a:r>
            <a:endParaRPr kumimoji="1" lang="ja-JP" altLang="en-US" sz="66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1314634"/>
            <a:ext cx="5143500" cy="688190"/>
          </a:xfrm>
        </p:spPr>
        <p:txBody>
          <a:bodyPr/>
          <a:lstStyle/>
          <a:p>
            <a:r>
              <a:rPr lang="ja-JP" altLang="en-US" dirty="0"/>
              <a:t>一会塾の医学部生アドバイザーが、</a:t>
            </a:r>
            <a:endParaRPr lang="en-US" altLang="ja-JP" dirty="0"/>
          </a:p>
          <a:p>
            <a:r>
              <a:rPr lang="ja-JP" altLang="en-US" dirty="0"/>
              <a:t>受験生時代の実体験をお話しする座談会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8718" y="2047505"/>
            <a:ext cx="6760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1.</a:t>
            </a:r>
            <a:r>
              <a:rPr kumimoji="1" lang="ja-JP" altLang="en-US" b="1" dirty="0"/>
              <a:t>現役医学部生が、受験生時代のエピソードを話します。</a:t>
            </a:r>
            <a:endParaRPr kumimoji="1" lang="en-US" altLang="ja-JP" b="1" dirty="0"/>
          </a:p>
          <a:p>
            <a:r>
              <a:rPr kumimoji="1" lang="en-US" altLang="ja-JP" b="1" dirty="0"/>
              <a:t>2.</a:t>
            </a:r>
            <a:r>
              <a:rPr kumimoji="1" lang="ja-JP" altLang="en-US" b="1" dirty="0"/>
              <a:t>医学部生に、受験生時代の悩みを聞けます。</a:t>
            </a:r>
            <a:endParaRPr kumimoji="1" lang="en-US" altLang="ja-JP" b="1" dirty="0"/>
          </a:p>
          <a:p>
            <a:r>
              <a:rPr kumimoji="1" lang="en-US" altLang="ja-JP" b="1" dirty="0"/>
              <a:t>3.</a:t>
            </a:r>
            <a:r>
              <a:rPr kumimoji="1" lang="ja-JP" altLang="en-US" b="1" dirty="0"/>
              <a:t>医学部生が、医学部の楽しさを語ります。</a:t>
            </a:r>
            <a:endParaRPr kumimoji="1" lang="en-US" altLang="ja-JP" b="1" dirty="0"/>
          </a:p>
          <a:p>
            <a:r>
              <a:rPr kumimoji="1" lang="en-US" altLang="ja-JP" b="1" dirty="0"/>
              <a:t>4.</a:t>
            </a:r>
            <a:r>
              <a:rPr kumimoji="1" lang="ja-JP" altLang="en-US" b="1" dirty="0"/>
              <a:t>医学部生が、表では言えないようなディープな裏話をします。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7436" y="3365282"/>
            <a:ext cx="67605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開催日時</a:t>
            </a:r>
            <a:endParaRPr kumimoji="1" lang="en-US" altLang="ja-JP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3200" dirty="0">
                <a:solidFill>
                  <a:srgbClr val="FF0000"/>
                </a:solidFill>
              </a:rPr>
              <a:t>3/20(</a:t>
            </a:r>
            <a:r>
              <a:rPr kumimoji="1" lang="ja-JP" altLang="en-US" sz="3200" dirty="0">
                <a:solidFill>
                  <a:srgbClr val="FF0000"/>
                </a:solidFill>
              </a:rPr>
              <a:t>火</a:t>
            </a:r>
            <a:r>
              <a:rPr kumimoji="1" lang="en-US" altLang="ja-JP" sz="3200" dirty="0">
                <a:solidFill>
                  <a:srgbClr val="FF0000"/>
                </a:solidFill>
              </a:rPr>
              <a:t>)</a:t>
            </a:r>
            <a:r>
              <a:rPr kumimoji="1" lang="ja-JP" altLang="en-US" sz="3200" dirty="0">
                <a:solidFill>
                  <a:srgbClr val="FF0000"/>
                </a:solidFill>
              </a:rPr>
              <a:t>　</a:t>
            </a:r>
            <a:r>
              <a:rPr kumimoji="1" lang="en-US" altLang="ja-JP" sz="3200" dirty="0"/>
              <a:t>17:30</a:t>
            </a:r>
            <a:r>
              <a:rPr kumimoji="1" lang="ja-JP" altLang="en-US" sz="3200" dirty="0"/>
              <a:t>～</a:t>
            </a:r>
            <a:r>
              <a:rPr kumimoji="1" lang="en-US" altLang="ja-JP" sz="3200" dirty="0"/>
              <a:t>18:30</a:t>
            </a:r>
          </a:p>
          <a:p>
            <a:r>
              <a:rPr kumimoji="1" lang="ja-JP" altLang="en-US" sz="2000" dirty="0"/>
              <a:t>参加アドバイザー；</a:t>
            </a:r>
            <a:endParaRPr kumimoji="1" lang="en-US" altLang="ja-JP" sz="2000" dirty="0"/>
          </a:p>
          <a:p>
            <a:r>
              <a:rPr kumimoji="1" lang="en-US" altLang="ja-JP" sz="2000" dirty="0"/>
              <a:t>      </a:t>
            </a:r>
            <a:r>
              <a:rPr kumimoji="1" lang="ja-JP" altLang="en-US" sz="2000" dirty="0"/>
              <a:t>・</a:t>
            </a:r>
            <a:r>
              <a:rPr kumimoji="1" lang="ja-JP" altLang="en-US" sz="2000" dirty="0">
                <a:solidFill>
                  <a:srgbClr val="00B050"/>
                </a:solidFill>
              </a:rPr>
              <a:t>聖マリアンナ医科大　</a:t>
            </a:r>
            <a:r>
              <a:rPr kumimoji="1" lang="en-US" altLang="ja-JP" sz="2000" dirty="0">
                <a:solidFill>
                  <a:srgbClr val="00B050"/>
                </a:solidFill>
              </a:rPr>
              <a:t>6</a:t>
            </a:r>
            <a:r>
              <a:rPr kumimoji="1" lang="ja-JP" altLang="en-US" sz="2000" dirty="0">
                <a:solidFill>
                  <a:srgbClr val="00B050"/>
                </a:solidFill>
              </a:rPr>
              <a:t>年  渡邊先輩</a:t>
            </a:r>
            <a:endParaRPr kumimoji="1" lang="en-US" altLang="ja-JP" sz="2000" dirty="0">
              <a:solidFill>
                <a:srgbClr val="00B050"/>
              </a:solidFill>
            </a:endParaRPr>
          </a:p>
          <a:p>
            <a:r>
              <a:rPr kumimoji="1" lang="en-US" altLang="ja-JP" sz="2000" dirty="0"/>
              <a:t>          </a:t>
            </a:r>
            <a:r>
              <a:rPr kumimoji="1" lang="ja-JP" altLang="en-US" sz="1600" dirty="0"/>
              <a:t>一会塾アドバイザーリーダー ・医師国試 経験者！</a:t>
            </a:r>
            <a:endParaRPr kumimoji="1" lang="en-US" altLang="ja-JP" sz="1600" dirty="0"/>
          </a:p>
          <a:p>
            <a:r>
              <a:rPr kumimoji="1" lang="en-US" altLang="ja-JP" sz="2000" dirty="0"/>
              <a:t> </a:t>
            </a:r>
            <a:r>
              <a:rPr kumimoji="1" lang="ja-JP" altLang="en-US" sz="2000" dirty="0"/>
              <a:t>     ・</a:t>
            </a:r>
            <a:r>
              <a:rPr kumimoji="1" lang="ja-JP" altLang="en-US" sz="2000" dirty="0">
                <a:solidFill>
                  <a:srgbClr val="00B050"/>
                </a:solidFill>
              </a:rPr>
              <a:t>信州大学　医学部　     </a:t>
            </a:r>
            <a:r>
              <a:rPr kumimoji="1" lang="en-US" altLang="ja-JP" sz="2000" dirty="0">
                <a:solidFill>
                  <a:srgbClr val="00B050"/>
                </a:solidFill>
              </a:rPr>
              <a:t>2</a:t>
            </a:r>
            <a:r>
              <a:rPr kumimoji="1" lang="ja-JP" altLang="en-US" sz="2000" dirty="0">
                <a:solidFill>
                  <a:srgbClr val="00B050"/>
                </a:solidFill>
              </a:rPr>
              <a:t>年  石井先輩</a:t>
            </a:r>
            <a:endParaRPr kumimoji="1" lang="en-US" altLang="ja-JP" sz="2000" dirty="0">
              <a:solidFill>
                <a:srgbClr val="00B050"/>
              </a:solidFill>
            </a:endParaRPr>
          </a:p>
          <a:p>
            <a:r>
              <a:rPr kumimoji="1" lang="ja-JP" altLang="en-US" sz="2000" dirty="0"/>
              <a:t>　　 </a:t>
            </a:r>
            <a:r>
              <a:rPr kumimoji="1" lang="ja-JP" altLang="en-US" sz="1600" dirty="0"/>
              <a:t>県立多摩高校合唱部出身・薬学部志望からの転向</a:t>
            </a:r>
            <a:endParaRPr kumimoji="1" lang="en-US" altLang="ja-JP" sz="1600" dirty="0"/>
          </a:p>
          <a:p>
            <a:r>
              <a:rPr kumimoji="1" lang="ja-JP" altLang="en-US" sz="2000" dirty="0"/>
              <a:t>　  ・</a:t>
            </a:r>
            <a:r>
              <a:rPr kumimoji="1" lang="ja-JP" altLang="en-US" sz="2000" dirty="0">
                <a:solidFill>
                  <a:srgbClr val="00B050"/>
                </a:solidFill>
              </a:rPr>
              <a:t>国際医療福祉大 医学部   </a:t>
            </a:r>
            <a:r>
              <a:rPr kumimoji="1" lang="en-US" altLang="ja-JP" sz="2000" dirty="0">
                <a:solidFill>
                  <a:srgbClr val="00B050"/>
                </a:solidFill>
              </a:rPr>
              <a:t>1</a:t>
            </a:r>
            <a:r>
              <a:rPr kumimoji="1" lang="ja-JP" altLang="en-US" sz="2000" dirty="0">
                <a:solidFill>
                  <a:srgbClr val="00B050"/>
                </a:solidFill>
              </a:rPr>
              <a:t>年  平田先輩</a:t>
            </a:r>
            <a:endParaRPr kumimoji="1" lang="en-US" altLang="ja-JP" sz="2000" dirty="0">
              <a:solidFill>
                <a:srgbClr val="00B050"/>
              </a:solidFill>
            </a:endParaRPr>
          </a:p>
          <a:p>
            <a:r>
              <a:rPr kumimoji="1" lang="ja-JP" altLang="en-US" sz="1600" dirty="0"/>
              <a:t>　　　鎌倉学園→河合塾横浜校→</a:t>
            </a:r>
            <a:r>
              <a:rPr kumimoji="1" lang="ja-JP" altLang="en-US" sz="1600"/>
              <a:t>一会塾→国際医療福祉大</a:t>
            </a:r>
            <a:endParaRPr kumimoji="1" lang="en-US" altLang="ja-JP" sz="1600" dirty="0"/>
          </a:p>
          <a:p>
            <a:r>
              <a:rPr kumimoji="1" lang="ja-JP" altLang="en-US" sz="1600" dirty="0">
                <a:solidFill>
                  <a:srgbClr val="00B050"/>
                </a:solidFill>
              </a:rPr>
              <a:t>　　　</a:t>
            </a:r>
            <a:r>
              <a:rPr kumimoji="1" lang="ja-JP" altLang="en-US" sz="1600" dirty="0"/>
              <a:t>すべてが英語で授業？！国際医療大の学校生活とは？</a:t>
            </a:r>
            <a:r>
              <a:rPr kumimoji="1" lang="en-US" altLang="ja-JP" sz="2000" dirty="0"/>
              <a:t> </a:t>
            </a:r>
          </a:p>
          <a:p>
            <a:pPr algn="ctr"/>
            <a:endParaRPr kumimoji="1" lang="en-US" altLang="ja-JP" sz="2000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168540" y="8319609"/>
            <a:ext cx="6520920" cy="1341045"/>
            <a:chOff x="173391" y="8609250"/>
            <a:chExt cx="6520920" cy="1139227"/>
          </a:xfrm>
        </p:grpSpPr>
        <p:sp>
          <p:nvSpPr>
            <p:cNvPr id="7" name="四角形: 角を丸くする 12"/>
            <p:cNvSpPr/>
            <p:nvPr/>
          </p:nvSpPr>
          <p:spPr>
            <a:xfrm>
              <a:off x="173391" y="8609250"/>
              <a:ext cx="6520920" cy="1139227"/>
            </a:xfrm>
            <a:prstGeom prst="roundRect">
              <a:avLst/>
            </a:prstGeom>
            <a:solidFill>
              <a:schemeClr val="bg1"/>
            </a:solidFill>
            <a:ln w="12700" cmpd="sng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4" tIns="25718" rIns="51434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597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2138450" y="8676341"/>
              <a:ext cx="4398365" cy="1019688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25718"/>
              <a:r>
                <a:rPr lang="ja-JP" altLang="en-US" sz="2000" b="1" dirty="0">
                  <a:latin typeface="+mj-ea"/>
                  <a:ea typeface="+mj-ea"/>
                </a:rPr>
                <a:t>一会塾</a:t>
              </a:r>
              <a:r>
                <a:rPr lang="en-US" altLang="ja-JP" sz="2000" b="1" dirty="0">
                  <a:latin typeface="+mj-ea"/>
                  <a:ea typeface="+mj-ea"/>
                </a:rPr>
                <a:t>MEDICAL </a:t>
              </a:r>
              <a:r>
                <a:rPr lang="ja-JP" altLang="en-US" sz="2000" b="1" dirty="0">
                  <a:latin typeface="+mj-ea"/>
                  <a:ea typeface="+mj-ea"/>
                </a:rPr>
                <a:t>恵比寿校</a:t>
              </a:r>
              <a:endParaRPr lang="en-US" altLang="ja-JP" sz="2000" b="1" dirty="0">
                <a:latin typeface="+mj-ea"/>
                <a:ea typeface="+mj-ea"/>
              </a:endParaRPr>
            </a:p>
            <a:p>
              <a:pPr marL="25718"/>
              <a:r>
                <a:rPr lang="ja-JP" altLang="en-US" sz="1350" b="1" dirty="0">
                  <a:latin typeface="+mj-ea"/>
                  <a:ea typeface="+mj-ea"/>
                </a:rPr>
                <a:t>〒</a:t>
              </a:r>
              <a:r>
                <a:rPr lang="en-US" altLang="ja-JP" sz="1350" b="1" dirty="0">
                  <a:latin typeface="+mj-ea"/>
                  <a:ea typeface="+mj-ea"/>
                </a:rPr>
                <a:t>150-0021</a:t>
              </a:r>
            </a:p>
            <a:p>
              <a:pPr marL="25718"/>
              <a:r>
                <a:rPr lang="ja-JP" altLang="en-US" sz="1350" b="1" dirty="0">
                  <a:latin typeface="+mj-ea"/>
                  <a:ea typeface="+mj-ea"/>
                </a:rPr>
                <a:t>東京都渋谷区恵比寿西</a:t>
              </a:r>
              <a:r>
                <a:rPr lang="en-US" altLang="ja-JP" sz="1350" b="1" dirty="0">
                  <a:latin typeface="+mj-ea"/>
                  <a:ea typeface="+mj-ea"/>
                </a:rPr>
                <a:t>1-12-12</a:t>
              </a:r>
              <a:r>
                <a:rPr lang="ja-JP" altLang="en-US" sz="1350" b="1" dirty="0">
                  <a:latin typeface="+mj-ea"/>
                  <a:ea typeface="+mj-ea"/>
                </a:rPr>
                <a:t>ルネス</a:t>
              </a:r>
              <a:r>
                <a:rPr lang="en-US" altLang="ja-JP" sz="1350" b="1" dirty="0">
                  <a:latin typeface="+mj-ea"/>
                  <a:ea typeface="+mj-ea"/>
                </a:rPr>
                <a:t>E.B.I</a:t>
              </a:r>
              <a:r>
                <a:rPr lang="ja-JP" altLang="en-US" sz="1350" b="1" dirty="0">
                  <a:latin typeface="+mj-ea"/>
                  <a:ea typeface="+mj-ea"/>
                </a:rPr>
                <a:t> </a:t>
              </a:r>
              <a:r>
                <a:rPr lang="en-US" altLang="ja-JP" sz="1350" b="1" dirty="0">
                  <a:latin typeface="+mj-ea"/>
                  <a:ea typeface="+mj-ea"/>
                </a:rPr>
                <a:t>8F</a:t>
              </a:r>
            </a:p>
            <a:p>
              <a:pPr marL="25718"/>
              <a:endParaRPr lang="en-US" altLang="ja-JP" sz="500" b="1" dirty="0">
                <a:latin typeface="+mj-ea"/>
                <a:ea typeface="+mj-ea"/>
              </a:endParaRPr>
            </a:p>
            <a:p>
              <a:pPr marL="25718"/>
              <a:r>
                <a:rPr lang="ja-JP" altLang="en-US" sz="1350" b="1" dirty="0">
                  <a:latin typeface="+mj-ea"/>
                  <a:ea typeface="+mj-ea"/>
                </a:rPr>
                <a:t> </a:t>
              </a:r>
              <a:r>
                <a:rPr lang="en-US" altLang="ja-JP" sz="1350" b="1" dirty="0">
                  <a:latin typeface="+mj-ea"/>
                  <a:ea typeface="+mj-ea"/>
                </a:rPr>
                <a:t>TEL.</a:t>
              </a:r>
              <a:r>
                <a:rPr lang="en-US" altLang="ja-JP" sz="2000" b="1" dirty="0">
                  <a:latin typeface="+mj-ea"/>
                  <a:ea typeface="+mj-ea"/>
                </a:rPr>
                <a:t>03-6809-0989</a:t>
              </a:r>
              <a:endParaRPr kumimoji="1" lang="ja-JP" altLang="en-US" sz="2000" b="1" dirty="0">
                <a:latin typeface="+mj-ea"/>
                <a:ea typeface="+mj-ea"/>
              </a:endParaRPr>
            </a:p>
          </p:txBody>
        </p:sp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8365" y="8615846"/>
              <a:ext cx="1205502" cy="1132631"/>
            </a:xfrm>
            <a:prstGeom prst="rect">
              <a:avLst/>
            </a:prstGeom>
            <a:ln w="12700">
              <a:noFill/>
            </a:ln>
          </p:spPr>
        </p:pic>
      </p:grpSp>
      <p:sp>
        <p:nvSpPr>
          <p:cNvPr id="10" name="テキスト ボックス 9"/>
          <p:cNvSpPr txBox="1"/>
          <p:nvPr/>
        </p:nvSpPr>
        <p:spPr>
          <a:xfrm>
            <a:off x="353515" y="7045377"/>
            <a:ext cx="59901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場所</a:t>
            </a:r>
            <a:endParaRPr kumimoji="1" lang="en-US" altLang="ja-JP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3200" dirty="0"/>
              <a:t>一会塾</a:t>
            </a:r>
            <a:r>
              <a:rPr kumimoji="1" lang="en-US" altLang="ja-JP" sz="3200" dirty="0"/>
              <a:t>MEDICAL </a:t>
            </a:r>
            <a:r>
              <a:rPr kumimoji="1" lang="ja-JP" altLang="en-US" sz="3200" dirty="0"/>
              <a:t>恵比寿校</a:t>
            </a:r>
          </a:p>
        </p:txBody>
      </p:sp>
    </p:spTree>
    <p:extLst>
      <p:ext uri="{BB962C8B-B14F-4D97-AF65-F5344CB8AC3E}">
        <p14:creationId xmlns:p14="http://schemas.microsoft.com/office/powerpoint/2010/main" val="1441466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110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HG正楷書体-PRO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医学部生を囲む会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医学部生を囲む会</dc:title>
  <dc:creator>一会塾</dc:creator>
  <cp:lastModifiedBy>一会塾</cp:lastModifiedBy>
  <cp:revision>10</cp:revision>
  <cp:lastPrinted>2017-03-17T08:56:35Z</cp:lastPrinted>
  <dcterms:created xsi:type="dcterms:W3CDTF">2017-03-17T08:22:42Z</dcterms:created>
  <dcterms:modified xsi:type="dcterms:W3CDTF">2018-03-17T23:32:32Z</dcterms:modified>
</cp:coreProperties>
</file>