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</p:sldMasterIdLst>
  <p:notesMasterIdLst>
    <p:notesMasterId r:id="rId3"/>
  </p:notesMasterIdLst>
  <p:sldIdLst>
    <p:sldId id="258" r:id="rId2"/>
  </p:sldIdLst>
  <p:sldSz cx="9144000" cy="6858000" type="screen4x3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6F8604-1B26-4BD1-B099-087B4193050E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49350" y="1233488"/>
            <a:ext cx="443706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EEDFDA-3600-4B55-AD20-B7C156C1A4C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47942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85254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13015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139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9924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9176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571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958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928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35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6383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4824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69EA36-ABA3-441B-B7BA-68596A0D6B80}" type="datetimeFigureOut">
              <a:rPr kumimoji="1" lang="ja-JP" altLang="en-US" smtClean="0"/>
              <a:t>2018/5/16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09D3-D740-4641-82FE-E05FB347E98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4378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ja.wikipedia.org/wiki/%E3%83%95%E3%82%A1%E3%82%A4%E3%83%AB:WorldMap_jaII.pn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E948C34-C8EA-4C19-AE79-C95CB831770D}"/>
              </a:ext>
            </a:extLst>
          </p:cNvPr>
          <p:cNvSpPr txBox="1"/>
          <p:nvPr/>
        </p:nvSpPr>
        <p:spPr>
          <a:xfrm>
            <a:off x="448321" y="1485992"/>
            <a:ext cx="8309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>
                <a:latin typeface="Meiryo UI" panose="020B0604030504040204" pitchFamily="50" charset="-128"/>
                <a:ea typeface="Meiryo UI" panose="020B0604030504040204" pitchFamily="50" charset="-128"/>
              </a:rPr>
              <a:t>センター地理の攻略ガイダンスを実施します</a:t>
            </a:r>
            <a:endParaRPr lang="en-US" altLang="ja-JP" sz="2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r>
              <a:rPr lang="ja-JP" altLang="en-US" sz="2400" b="1" u="sng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受験者は必ず出席してください。</a:t>
            </a:r>
            <a:endParaRPr kumimoji="1" lang="ja-JP" altLang="en-US" sz="2400" b="1" u="sng" dirty="0">
              <a:solidFill>
                <a:srgbClr val="FF000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AB09E34F-4AE2-4490-AE9F-AAEC0E236836}"/>
              </a:ext>
            </a:extLst>
          </p:cNvPr>
          <p:cNvSpPr txBox="1"/>
          <p:nvPr/>
        </p:nvSpPr>
        <p:spPr>
          <a:xfrm>
            <a:off x="137750" y="2681949"/>
            <a:ext cx="87754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6000" b="1" dirty="0"/>
              <a:t>5</a:t>
            </a:r>
            <a:r>
              <a:rPr kumimoji="1" lang="ja-JP" altLang="en-US" sz="6000" b="1" dirty="0"/>
              <a:t>月</a:t>
            </a:r>
            <a:r>
              <a:rPr kumimoji="1" lang="en-US" altLang="ja-JP" sz="6000" b="1" dirty="0"/>
              <a:t>26</a:t>
            </a:r>
            <a:r>
              <a:rPr kumimoji="1" lang="ja-JP" altLang="en-US" sz="6000" b="1" dirty="0"/>
              <a:t>日（土）</a:t>
            </a:r>
            <a:endParaRPr lang="en-US" altLang="ja-JP" sz="6000" b="1" dirty="0"/>
          </a:p>
          <a:p>
            <a:pPr algn="ctr"/>
            <a:r>
              <a:rPr lang="en-US" altLang="ja-JP" sz="4800" b="1" dirty="0">
                <a:solidFill>
                  <a:srgbClr val="FF0000"/>
                </a:solidFill>
              </a:rPr>
              <a:t>18:00</a:t>
            </a:r>
            <a:r>
              <a:rPr lang="ja-JP" altLang="en-US" sz="4800" b="1" dirty="0">
                <a:solidFill>
                  <a:srgbClr val="FF0000"/>
                </a:solidFill>
              </a:rPr>
              <a:t>～</a:t>
            </a:r>
            <a:r>
              <a:rPr lang="en-US" altLang="ja-JP" sz="4800" b="1" dirty="0">
                <a:solidFill>
                  <a:srgbClr val="FF0000"/>
                </a:solidFill>
              </a:rPr>
              <a:t>19:20</a:t>
            </a:r>
            <a:r>
              <a:rPr lang="ja-JP" altLang="en-US" sz="4800" b="1" dirty="0">
                <a:solidFill>
                  <a:srgbClr val="FF0000"/>
                </a:solidFill>
              </a:rPr>
              <a:t>　</a:t>
            </a:r>
            <a:r>
              <a:rPr lang="ja-JP" altLang="en-US" sz="2800" b="1" dirty="0">
                <a:solidFill>
                  <a:schemeClr val="tx2"/>
                </a:solidFill>
              </a:rPr>
              <a:t>＠武蔵小杉校　</a:t>
            </a:r>
            <a:endParaRPr kumimoji="1" lang="ja-JP" altLang="en-US" sz="4800" b="1" dirty="0">
              <a:solidFill>
                <a:schemeClr val="tx2"/>
              </a:solidFill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75FAE214-EDF5-45E9-9CBE-9510BB6450AF}"/>
              </a:ext>
            </a:extLst>
          </p:cNvPr>
          <p:cNvSpPr/>
          <p:nvPr/>
        </p:nvSpPr>
        <p:spPr>
          <a:xfrm>
            <a:off x="137751" y="562662"/>
            <a:ext cx="8868498" cy="6181579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10318" y="113758"/>
            <a:ext cx="8942242" cy="92333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5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センター地理攻略ガイダンス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B59A8A0-05F1-444A-B09F-4010FBCD2D00}"/>
              </a:ext>
            </a:extLst>
          </p:cNvPr>
          <p:cNvSpPr txBox="1"/>
          <p:nvPr/>
        </p:nvSpPr>
        <p:spPr>
          <a:xfrm>
            <a:off x="137750" y="4713095"/>
            <a:ext cx="8309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ja-JP" altLang="en-US" sz="3200" dirty="0">
                <a:latin typeface="Meiryo UI" panose="020B0604030504040204" pitchFamily="50" charset="-128"/>
                <a:ea typeface="Meiryo UI" panose="020B0604030504040204" pitchFamily="50" charset="-128"/>
              </a:rPr>
              <a:t>担当講師：　鍋島先生　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CF11D26D-A997-4A1E-B10B-A610C7A51B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87902" y="4713095"/>
            <a:ext cx="3525146" cy="1766545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B5439CC-FF4F-4D75-B4A9-EFA4F0CC0996}"/>
              </a:ext>
            </a:extLst>
          </p:cNvPr>
          <p:cNvSpPr txBox="1"/>
          <p:nvPr/>
        </p:nvSpPr>
        <p:spPr>
          <a:xfrm>
            <a:off x="3971994" y="5473256"/>
            <a:ext cx="48579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ja-JP" altLang="en-US" sz="2400" dirty="0">
                <a:solidFill>
                  <a:srgbClr val="1A1A1A"/>
                </a:solidFill>
                <a:latin typeface="Arial Unicode MS" panose="020B0604020202020204" pitchFamily="50" charset="-128"/>
                <a:ea typeface="-apple-system"/>
              </a:rPr>
              <a:t>高校で</a:t>
            </a:r>
            <a:r>
              <a:rPr kumimoji="0" lang="en-US" altLang="ja-JP" sz="2400" dirty="0">
                <a:solidFill>
                  <a:srgbClr val="1A1A1A"/>
                </a:solidFill>
                <a:latin typeface="Arial Unicode MS" panose="020B0604020202020204" pitchFamily="50" charset="-128"/>
                <a:ea typeface="-apple-system"/>
              </a:rPr>
              <a:t>10</a:t>
            </a:r>
            <a:r>
              <a:rPr kumimoji="0" lang="ja-JP" altLang="en-US" sz="2400" dirty="0">
                <a:solidFill>
                  <a:srgbClr val="1A1A1A"/>
                </a:solidFill>
                <a:latin typeface="Arial Unicode MS" panose="020B0604020202020204" pitchFamily="50" charset="-128"/>
                <a:ea typeface="-apple-system"/>
              </a:rPr>
              <a:t>年以上教鞭をふるったキャリアを</a:t>
            </a:r>
            <a:r>
              <a:rPr kumimoji="0" lang="ja-JP" altLang="en-US" sz="2400">
                <a:solidFill>
                  <a:srgbClr val="1A1A1A"/>
                </a:solidFill>
                <a:latin typeface="Arial Unicode MS" panose="020B0604020202020204" pitchFamily="50" charset="-128"/>
                <a:ea typeface="-apple-system"/>
              </a:rPr>
              <a:t>持つベテラン講師。</a:t>
            </a:r>
            <a:endParaRPr kumimoji="1" lang="ja-JP" altLang="en-US" sz="2400" u="sng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78EA7793-70F3-473C-B87F-EE9E36F4EB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0100"/>
            <a:ext cx="65" cy="276999"/>
          </a:xfrm>
          <a:prstGeom prst="rect">
            <a:avLst/>
          </a:prstGeom>
          <a:solidFill>
            <a:srgbClr val="F8FB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17095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</TotalTime>
  <Words>46</Words>
  <Application>Microsoft Office PowerPoint</Application>
  <PresentationFormat>画面に合わせる (4:3)</PresentationFormat>
  <Paragraphs>7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Arial Unicode MS</vt:lpstr>
      <vt:lpstr>Meiryo UI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一会塾</dc:creator>
  <cp:lastModifiedBy>一会 塾</cp:lastModifiedBy>
  <cp:revision>37</cp:revision>
  <cp:lastPrinted>2018-05-16T12:29:27Z</cp:lastPrinted>
  <dcterms:created xsi:type="dcterms:W3CDTF">2017-04-15T06:55:45Z</dcterms:created>
  <dcterms:modified xsi:type="dcterms:W3CDTF">2018-05-16T12:29:38Z</dcterms:modified>
</cp:coreProperties>
</file>